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3" r:id="rId2"/>
  </p:sldIdLst>
  <p:sldSz cx="6858000" cy="9906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sz="9600" b="1" i="1" kern="1200">
        <a:solidFill>
          <a:schemeClr val="tx1"/>
        </a:solidFill>
        <a:latin typeface="Times New Roman" panose="02020603050405020304" pitchFamily="18" charset="0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D00"/>
    <a:srgbClr val="EC6A06"/>
    <a:srgbClr val="F5A20B"/>
    <a:srgbClr val="E83418"/>
    <a:srgbClr val="004C88"/>
    <a:srgbClr val="DC097B"/>
    <a:srgbClr val="00A6D9"/>
    <a:srgbClr val="970A31"/>
    <a:srgbClr val="54B431"/>
    <a:srgbClr val="007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8467" autoAdjust="0"/>
  </p:normalViewPr>
  <p:slideViewPr>
    <p:cSldViewPr snapToGrid="0" showGuides="1">
      <p:cViewPr varScale="1">
        <p:scale>
          <a:sx n="61" d="100"/>
          <a:sy n="61" d="100"/>
        </p:scale>
        <p:origin x="2995" y="53"/>
      </p:cViewPr>
      <p:guideLst>
        <p:guide orient="horz" pos="314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7364" cy="4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5" tIns="46100" rIns="92195" bIns="46100" numCol="1" anchor="t" anchorCtr="0" compatLnSpc="1">
            <a:prstTxWarp prst="textNoShape">
              <a:avLst/>
            </a:prstTxWarp>
          </a:bodyPr>
          <a:lstStyle>
            <a:lvl1pPr defTabSz="92145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9413" y="1"/>
            <a:ext cx="2938885" cy="47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5" tIns="46100" rIns="92195" bIns="46100" numCol="1" anchor="t" anchorCtr="0" compatLnSpc="1">
            <a:prstTxWarp prst="textNoShape">
              <a:avLst/>
            </a:prstTxWarp>
          </a:bodyPr>
          <a:lstStyle>
            <a:lvl1pPr algn="r" defTabSz="92145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453"/>
            <a:ext cx="2937364" cy="4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5" tIns="46100" rIns="92195" bIns="46100" numCol="1" anchor="b" anchorCtr="0" compatLnSpc="1">
            <a:prstTxWarp prst="textNoShape">
              <a:avLst/>
            </a:prstTxWarp>
          </a:bodyPr>
          <a:lstStyle>
            <a:lvl1pPr defTabSz="921458" eaLnBrk="1" hangingPunct="1"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9413" y="9444453"/>
            <a:ext cx="2938885" cy="4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95" tIns="46100" rIns="92195" bIns="46100" numCol="1" anchor="b" anchorCtr="0" compatLnSpc="1">
            <a:prstTxWarp prst="textNoShape">
              <a:avLst/>
            </a:prstTxWarp>
          </a:bodyPr>
          <a:lstStyle>
            <a:lvl1pPr algn="r" defTabSz="921458" eaLnBrk="1" hangingPunct="1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CE60F9C-44B0-4551-8953-7D45B2E135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8914-397D-4911-BEFE-4721AFADD0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139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65FB7-6A19-4822-B640-ED0EF553CD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9517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881063"/>
            <a:ext cx="1457325" cy="79248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4350" y="881063"/>
            <a:ext cx="4219575" cy="79248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FB4A1-E9AC-499E-A20A-E8FED95423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14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F19F5-EC7F-443C-84F8-EE7AD9DE5A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248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384E-D2BD-4D40-BC92-3B28BCE2961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842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435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862263"/>
            <a:ext cx="283845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7B846-C710-4576-9F5C-48A8F45733E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95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D2C6-C999-4A34-8891-F703122F1C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90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A6849-F90F-4CB4-95FB-2E76E9FF22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20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BD082-6A34-4D0D-B546-9698297C75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73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B520-8EA3-46C6-83CA-B72DCED576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165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2932-FD09-473B-A84C-DFFFD10C8A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65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81063"/>
            <a:ext cx="58293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862263"/>
            <a:ext cx="58293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1" hangingPunct="1">
              <a:defRPr sz="1400" b="0" i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4938"/>
            <a:ext cx="21717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1" hangingPunct="1">
              <a:defRPr sz="1400" b="0" i="0">
                <a:effectLst/>
                <a:ea typeface="+mn-ea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4938"/>
            <a:ext cx="142875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1" hangingPunct="1">
              <a:defRPr sz="1400" b="0" i="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E869C6B-F0D7-49D0-90C0-2431430B09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588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345808" y="9485712"/>
            <a:ext cx="3749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ja-JP" altLang="en-US" sz="1400" i="0" dirty="0">
                <a:ea typeface="HG丸ｺﾞｼｯｸM-PRO" panose="020F0600000000000000" pitchFamily="50" charset="-128"/>
              </a:rPr>
              <a:t>掲示期限</a:t>
            </a:r>
            <a:r>
              <a:rPr kumimoji="0" lang="ja-JP" altLang="en-US" sz="1400" i="0" dirty="0" smtClean="0">
                <a:ea typeface="HG丸ｺﾞｼｯｸM-PRO" panose="020F0600000000000000" pitchFamily="50" charset="-128"/>
              </a:rPr>
              <a:t>：</a:t>
            </a:r>
            <a:endParaRPr kumimoji="0" lang="ja-JP" altLang="en-US" sz="1400" i="0" dirty="0">
              <a:ea typeface="HG丸ｺﾞｼｯｸM-PRO" panose="020F0600000000000000" pitchFamily="50" charset="-128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9029700"/>
            <a:ext cx="960437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662728" y="9224419"/>
            <a:ext cx="37496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kumimoji="0" lang="ja-JP" altLang="en-US" sz="1400" i="0" dirty="0">
                <a:ea typeface="HG丸ｺﾞｼｯｸM-PRO" panose="020F0600000000000000" pitchFamily="50" charset="-128"/>
              </a:rPr>
              <a:t>㈱</a:t>
            </a:r>
            <a:r>
              <a:rPr kumimoji="0" lang="ja-JP" altLang="en-US" sz="1400" i="0" dirty="0" smtClean="0">
                <a:ea typeface="HG丸ｺﾞｼｯｸM-PRO" panose="020F0600000000000000" pitchFamily="50" charset="-128"/>
              </a:rPr>
              <a:t>デンソー</a:t>
            </a:r>
            <a:r>
              <a:rPr kumimoji="0" lang="ja-JP" altLang="en-US" sz="1400" i="0" dirty="0" smtClean="0">
                <a:ea typeface="HG丸ｺﾞｼｯｸM-PRO" panose="020F0600000000000000" pitchFamily="50" charset="-128"/>
              </a:rPr>
              <a:t>・</a:t>
            </a:r>
            <a:r>
              <a:rPr kumimoji="0" lang="en-US" altLang="ja-JP" sz="1400" i="0" dirty="0" smtClean="0">
                <a:ea typeface="HG丸ｺﾞｼｯｸM-PRO" panose="020F0600000000000000" pitchFamily="50" charset="-128"/>
              </a:rPr>
              <a:t>TMU</a:t>
            </a:r>
            <a:r>
              <a:rPr kumimoji="0" lang="ja-JP" altLang="en-US" sz="1400" i="0" dirty="0" smtClean="0">
                <a:ea typeface="HG丸ｺﾞｼｯｸM-PRO" panose="020F0600000000000000" pitchFamily="50" charset="-128"/>
              </a:rPr>
              <a:t>製造部</a:t>
            </a:r>
            <a:r>
              <a:rPr kumimoji="0" lang="ja-JP" altLang="en-US" sz="1400" i="0" dirty="0" smtClean="0">
                <a:ea typeface="HG丸ｺﾞｼｯｸM-PRO" panose="020F0600000000000000" pitchFamily="50" charset="-128"/>
              </a:rPr>
              <a:t>・川瀬淳志</a:t>
            </a:r>
            <a:endParaRPr kumimoji="0" lang="ja-JP" altLang="en-US" sz="1400" i="0" dirty="0">
              <a:ea typeface="HG丸ｺﾞｼｯｸM-PRO" panose="020F06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l="3714" b="3939"/>
          <a:stretch/>
        </p:blipFill>
        <p:spPr>
          <a:xfrm>
            <a:off x="0" y="512872"/>
            <a:ext cx="6832795" cy="8790506"/>
          </a:xfrm>
          <a:prstGeom prst="rect">
            <a:avLst/>
          </a:prstGeom>
        </p:spPr>
      </p:pic>
      <p:pic>
        <p:nvPicPr>
          <p:cNvPr id="8" name="図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78" y="85029"/>
            <a:ext cx="5302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265" y="94554"/>
            <a:ext cx="5127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8" y="94554"/>
            <a:ext cx="5191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40" y="99317"/>
            <a:ext cx="51117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9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76200" cap="flat" cmpd="sng" algn="ctr">
          <a:noFill/>
          <a:prstDash val="solid"/>
          <a:round/>
          <a:headEnd type="none" w="sm" len="sm"/>
          <a:tailEnd type="none" w="sm" len="sm"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9600" b="1" i="1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18594</TotalTime>
  <Words>11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Ｐゴシック</vt:lpstr>
      <vt:lpstr>ＭＳ ゴシック</vt:lpstr>
      <vt:lpstr>Times New Roman</vt:lpstr>
      <vt:lpstr>標準デザイン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ｽﾗｲﾄﾞ ﾀｲﾄﾙなし</dc:title>
  <dc:creator>ＤＵＳ施設</dc:creator>
  <cp:lastModifiedBy>Tomoko Naganawa (長縄 知子)</cp:lastModifiedBy>
  <cp:revision>387</cp:revision>
  <cp:lastPrinted>2020-02-07T10:40:47Z</cp:lastPrinted>
  <dcterms:created xsi:type="dcterms:W3CDTF">2000-05-09T01:05:18Z</dcterms:created>
  <dcterms:modified xsi:type="dcterms:W3CDTF">2020-06-15T00:51:30Z</dcterms:modified>
</cp:coreProperties>
</file>