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6858000" cy="9906000" type="A4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C0C0"/>
    <a:srgbClr val="777777"/>
    <a:srgbClr val="DDDDDD"/>
    <a:srgbClr val="5F5F5F"/>
    <a:srgbClr val="FF0000"/>
    <a:srgbClr val="FF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8467" autoAdjust="0"/>
  </p:normalViewPr>
  <p:slideViewPr>
    <p:cSldViewPr snapToGrid="0">
      <p:cViewPr varScale="1">
        <p:scale>
          <a:sx n="61" d="100"/>
          <a:sy n="61" d="100"/>
        </p:scale>
        <p:origin x="2842" y="53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850" y="0"/>
            <a:ext cx="3067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54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850" y="9725025"/>
            <a:ext cx="3067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3739B85-A6C4-4B10-94FB-1EA72AF6573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174A9-B967-40F5-8BED-A833577BC34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773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2F05D-CAE3-4739-ADE7-0D90A1B7C50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45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BC46-AD1C-446A-A180-5354A53E84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02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4B11D-A32B-45B8-9392-A67256B602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56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7B0CD-EB95-4DA9-899A-097C8D17CC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413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756EC-F343-4F07-83A8-D9A727D0B4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44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34B4C-D638-4520-A15A-A568AB6A0F9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41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0FE6E-3CE5-405E-99F9-30E712DBBA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520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A8597-2702-46E3-AC62-A833956BF0A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989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C9470-D728-41E9-8E5C-C12D9A69C8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45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E160-B1C5-4F12-B4C5-F0F44780DA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00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1" hangingPunct="1">
              <a:defRPr sz="1400" b="0" i="0">
                <a:ea typeface="MS PGothic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1" hangingPunct="1">
              <a:defRPr sz="1400" b="0" i="0">
                <a:ea typeface="MS PGothic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1" hangingPunct="1">
              <a:defRPr sz="1400" b="0" i="0">
                <a:ea typeface="MS PGothic" panose="020B0600070205080204" pitchFamily="34" charset="-128"/>
              </a:defRPr>
            </a:lvl1pPr>
          </a:lstStyle>
          <a:p>
            <a:fld id="{D06BA7A6-7806-4A1B-B747-CA8CA86CA22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89225" y="9493250"/>
            <a:ext cx="374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ja-JP" sz="1400" i="0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Posting period: </a:t>
            </a:r>
            <a:r>
              <a:rPr kumimoji="0" lang="ja-JP" altLang="en-US" sz="1400" i="0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（                                     ）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029700"/>
            <a:ext cx="960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790700" y="9210675"/>
            <a:ext cx="4638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US" altLang="ja-JP" sz="1400" i="0" dirty="0" smtClean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DMTN, TIE, Christina Hampton</a:t>
            </a:r>
            <a:endParaRPr kumimoji="0" lang="en-US" altLang="ja-JP" sz="1400" i="0" dirty="0">
              <a:latin typeface="Arial" panose="020B0604020202020204" pitchFamily="34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pic>
        <p:nvPicPr>
          <p:cNvPr id="307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58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2" b="7481"/>
          <a:stretch/>
        </p:blipFill>
        <p:spPr>
          <a:xfrm>
            <a:off x="4764" y="688975"/>
            <a:ext cx="6853236" cy="8358783"/>
          </a:xfrm>
          <a:prstGeom prst="rect">
            <a:avLst/>
          </a:prstGeom>
        </p:spPr>
      </p:pic>
      <p:pic>
        <p:nvPicPr>
          <p:cNvPr id="12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72" y="68437"/>
            <a:ext cx="606274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6" y="73026"/>
            <a:ext cx="588962" cy="5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4" y="80963"/>
            <a:ext cx="582773" cy="57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80962"/>
            <a:ext cx="574734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6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6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18275</TotalTime>
  <Words>11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MS PGothic</vt:lpstr>
      <vt:lpstr>MS PGothic</vt:lpstr>
      <vt:lpstr>MS Gothic</vt:lpstr>
      <vt:lpstr>Arial</vt:lpstr>
      <vt:lpstr>Times New Roman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ＤＵＳ施設</dc:creator>
  <cp:lastModifiedBy>Tomoko Naganawa (長縄 知子)</cp:lastModifiedBy>
  <cp:revision>321</cp:revision>
  <cp:lastPrinted>2001-01-07T23:31:56Z</cp:lastPrinted>
  <dcterms:created xsi:type="dcterms:W3CDTF">2000-05-09T01:05:18Z</dcterms:created>
  <dcterms:modified xsi:type="dcterms:W3CDTF">2020-06-04T07:01:30Z</dcterms:modified>
</cp:coreProperties>
</file>