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77" r:id="rId3"/>
    <p:sldId id="274" r:id="rId4"/>
  </p:sldIdLst>
  <p:sldSz cx="6858000" cy="9906000" type="A4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6pPr>
    <a:lvl7pPr marL="27432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7pPr>
    <a:lvl8pPr marL="32004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8pPr>
    <a:lvl9pPr marL="36576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0C0C0"/>
    <a:srgbClr val="777777"/>
    <a:srgbClr val="DDDDDD"/>
    <a:srgbClr val="5F5F5F"/>
    <a:srgbClr val="FF0000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8467" autoAdjust="0"/>
  </p:normalViewPr>
  <p:slideViewPr>
    <p:cSldViewPr snapToGrid="0">
      <p:cViewPr varScale="1">
        <p:scale>
          <a:sx n="79" d="100"/>
          <a:sy n="79" d="100"/>
        </p:scale>
        <p:origin x="3522" y="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67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54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9725025"/>
            <a:ext cx="3067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0FB5FBC-6320-41A2-9FA2-002466A706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6989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1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1667E-DEE1-48D8-AFA2-ED5BF476CF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7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F8BB-1D44-4BB9-8B90-52B717BCF5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9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BC2-36FC-4B59-B2AE-26BB9B407F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168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799A8-3D2A-4DEE-B705-86637B7DD6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60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D7FD7-8228-4B7E-9A3E-0515FA7DAF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331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F3930-7737-42F0-9A89-1B97F37C1A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845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F6CB-85B4-440B-B805-C324392AE0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202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21D4-F0E0-4302-8296-24B7A794A2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75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19A6-FA54-4328-8A0D-90C04EA3A8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327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B4CF-0044-41C8-AEC4-9D98A84536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631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F117-778E-4791-B396-3F264B8AAE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1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1" hangingPunct="1">
              <a:defRPr sz="1400" b="0" i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1" hangingPunct="1">
              <a:defRPr sz="1400" b="0" i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1" hangingPunct="1">
              <a:defRPr sz="1400" b="0" i="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5A4AC4-6533-44E1-80B6-CEF5036DE5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89225" y="9493250"/>
            <a:ext cx="39894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Posting period: 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18.03.2020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029700"/>
            <a:ext cx="960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3878" y="9210675"/>
            <a:ext cx="60148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DENSO TURKEY</a:t>
            </a: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Quality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Assurance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&amp;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Engineering</a:t>
            </a: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Murat İşler</a:t>
            </a:r>
            <a:endParaRPr kumimoji="0" lang="en-US" altLang="ja-JP" sz="1400" i="0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07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58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3BAAC2-2F54-457C-9ED1-91C65058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6" y="601249"/>
            <a:ext cx="6478295" cy="8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89225" y="9493250"/>
            <a:ext cx="39894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Posting period: 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18.03.2020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029700"/>
            <a:ext cx="960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3878" y="9210675"/>
            <a:ext cx="60148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DENSO TURKEY</a:t>
            </a: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Quality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Assurance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&amp;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Engineering</a:t>
            </a: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Murat İşler</a:t>
            </a:r>
            <a:endParaRPr kumimoji="0" lang="en-US" altLang="ja-JP" sz="1400" i="0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07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58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D174F-2594-4165-AB40-229C619A5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0" y="601248"/>
            <a:ext cx="6490820" cy="84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3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89225" y="9493250"/>
            <a:ext cx="39894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Posting period: 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18.03.2020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029700"/>
            <a:ext cx="960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3878" y="9210675"/>
            <a:ext cx="60148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DENSO TURKEY</a:t>
            </a: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Quality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Assurance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&amp; </a:t>
            </a:r>
            <a:r>
              <a:rPr kumimoji="0" lang="tr-TR" altLang="ja-JP" sz="1400" i="0" dirty="0" err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Engineering</a:t>
            </a:r>
            <a:r>
              <a:rPr kumimoji="0" lang="en-US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</a:t>
            </a:r>
            <a:r>
              <a:rPr kumimoji="0" lang="tr-TR" altLang="ja-JP" sz="1400" i="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Murat İşler</a:t>
            </a:r>
            <a:endParaRPr kumimoji="0" lang="en-US" altLang="ja-JP" sz="1400" i="0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07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58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2FBDFC-3F8D-4859-B801-54819B09F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43" y="649287"/>
            <a:ext cx="6465768" cy="8380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6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6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17948</TotalTime>
  <Words>48</Words>
  <Application>Microsoft Office PowerPoint</Application>
  <PresentationFormat>A4 (210 × 297 mm)</PresentationFormat>
  <Paragraphs>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標準デザイン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ＤＵＳ施設</dc:creator>
  <cp:lastModifiedBy>Hozdekova Michaela</cp:lastModifiedBy>
  <cp:revision>313</cp:revision>
  <cp:lastPrinted>2001-01-07T23:31:56Z</cp:lastPrinted>
  <dcterms:created xsi:type="dcterms:W3CDTF">2000-05-09T01:05:18Z</dcterms:created>
  <dcterms:modified xsi:type="dcterms:W3CDTF">2020-07-30T05:46:57Z</dcterms:modified>
</cp:coreProperties>
</file>